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57" r:id="rId6"/>
    <p:sldId id="269" r:id="rId7"/>
    <p:sldId id="268" r:id="rId8"/>
    <p:sldId id="270" r:id="rId9"/>
    <p:sldId id="271" r:id="rId10"/>
    <p:sldId id="272" r:id="rId11"/>
    <p:sldId id="273" r:id="rId12"/>
    <p:sldId id="275" r:id="rId13"/>
    <p:sldId id="274" r:id="rId14"/>
    <p:sldId id="277" r:id="rId15"/>
    <p:sldId id="27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han Budiana Ch." initials="FBC" lastIdx="1" clrIdx="0">
    <p:extLst>
      <p:ext uri="{19B8F6BF-5375-455C-9EA6-DF929625EA0E}">
        <p15:presenceInfo xmlns:p15="http://schemas.microsoft.com/office/powerpoint/2012/main" userId="0054dad9d6b1f8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han Budiana Ch." userId="0054dad9d6b1f8ba" providerId="LiveId" clId="{24F54935-BD2C-4FE4-8F50-2255E838C364}"/>
    <pc:docChg chg="undo custSel addSld modSld">
      <pc:chgData name="Farhan Budiana Ch." userId="0054dad9d6b1f8ba" providerId="LiveId" clId="{24F54935-BD2C-4FE4-8F50-2255E838C364}" dt="2022-05-24T09:29:17.285" v="326" actId="478"/>
      <pc:docMkLst>
        <pc:docMk/>
      </pc:docMkLst>
      <pc:sldChg chg="addSp delSp modSp mod">
        <pc:chgData name="Farhan Budiana Ch." userId="0054dad9d6b1f8ba" providerId="LiveId" clId="{24F54935-BD2C-4FE4-8F50-2255E838C364}" dt="2022-05-24T09:29:17.285" v="326" actId="478"/>
        <pc:sldMkLst>
          <pc:docMk/>
          <pc:sldMk cId="824417123" sldId="257"/>
        </pc:sldMkLst>
        <pc:picChg chg="add mod">
          <ac:chgData name="Farhan Budiana Ch." userId="0054dad9d6b1f8ba" providerId="LiveId" clId="{24F54935-BD2C-4FE4-8F50-2255E838C364}" dt="2022-05-24T08:01:58.583" v="226" actId="1076"/>
          <ac:picMkLst>
            <pc:docMk/>
            <pc:sldMk cId="824417123" sldId="257"/>
            <ac:picMk id="4" creationId="{1F72A80C-A590-1F57-3398-BA53D29A4E69}"/>
          </ac:picMkLst>
        </pc:picChg>
        <pc:picChg chg="del mod">
          <ac:chgData name="Farhan Budiana Ch." userId="0054dad9d6b1f8ba" providerId="LiveId" clId="{24F54935-BD2C-4FE4-8F50-2255E838C364}" dt="2022-05-24T09:29:17.285" v="326" actId="478"/>
          <ac:picMkLst>
            <pc:docMk/>
            <pc:sldMk cId="824417123" sldId="257"/>
            <ac:picMk id="11" creationId="{D8B51D34-80A8-F809-C7AA-E2408A3717DF}"/>
          </ac:picMkLst>
        </pc:picChg>
      </pc:sldChg>
      <pc:sldChg chg="modSp mod">
        <pc:chgData name="Farhan Budiana Ch." userId="0054dad9d6b1f8ba" providerId="LiveId" clId="{24F54935-BD2C-4FE4-8F50-2255E838C364}" dt="2022-05-24T08:24:52.513" v="318" actId="20577"/>
        <pc:sldMkLst>
          <pc:docMk/>
          <pc:sldMk cId="1785812461" sldId="268"/>
        </pc:sldMkLst>
        <pc:spChg chg="mod">
          <ac:chgData name="Farhan Budiana Ch." userId="0054dad9d6b1f8ba" providerId="LiveId" clId="{24F54935-BD2C-4FE4-8F50-2255E838C364}" dt="2022-05-24T08:24:52.513" v="318" actId="20577"/>
          <ac:spMkLst>
            <pc:docMk/>
            <pc:sldMk cId="1785812461" sldId="268"/>
            <ac:spMk id="3" creationId="{BDB90730-62A2-0237-7768-33B23572F791}"/>
          </ac:spMkLst>
        </pc:spChg>
      </pc:sldChg>
      <pc:sldChg chg="addSp modSp mod">
        <pc:chgData name="Farhan Budiana Ch." userId="0054dad9d6b1f8ba" providerId="LiveId" clId="{24F54935-BD2C-4FE4-8F50-2255E838C364}" dt="2022-05-24T03:16:30.651" v="153" actId="1076"/>
        <pc:sldMkLst>
          <pc:docMk/>
          <pc:sldMk cId="3282403920" sldId="269"/>
        </pc:sldMkLst>
        <pc:spChg chg="mod">
          <ac:chgData name="Farhan Budiana Ch." userId="0054dad9d6b1f8ba" providerId="LiveId" clId="{24F54935-BD2C-4FE4-8F50-2255E838C364}" dt="2022-05-24T03:15:36.936" v="138" actId="14100"/>
          <ac:spMkLst>
            <pc:docMk/>
            <pc:sldMk cId="3282403920" sldId="269"/>
            <ac:spMk id="2" creationId="{267A1A07-5811-460F-B9D6-6D374EEA3D6B}"/>
          </ac:spMkLst>
        </pc:spChg>
        <pc:spChg chg="add mod">
          <ac:chgData name="Farhan Budiana Ch." userId="0054dad9d6b1f8ba" providerId="LiveId" clId="{24F54935-BD2C-4FE4-8F50-2255E838C364}" dt="2022-05-24T03:16:14.603" v="149" actId="1076"/>
          <ac:spMkLst>
            <pc:docMk/>
            <pc:sldMk cId="3282403920" sldId="269"/>
            <ac:spMk id="3" creationId="{59AE48A8-153D-74A6-3A76-9654D9C8BDC0}"/>
          </ac:spMkLst>
        </pc:spChg>
        <pc:spChg chg="add mod">
          <ac:chgData name="Farhan Budiana Ch." userId="0054dad9d6b1f8ba" providerId="LiveId" clId="{24F54935-BD2C-4FE4-8F50-2255E838C364}" dt="2022-05-24T03:12:35.512" v="64" actId="1076"/>
          <ac:spMkLst>
            <pc:docMk/>
            <pc:sldMk cId="3282403920" sldId="269"/>
            <ac:spMk id="5" creationId="{710029A9-FDA4-606F-7F97-C35A138E448E}"/>
          </ac:spMkLst>
        </pc:spChg>
        <pc:spChg chg="add mod">
          <ac:chgData name="Farhan Budiana Ch." userId="0054dad9d6b1f8ba" providerId="LiveId" clId="{24F54935-BD2C-4FE4-8F50-2255E838C364}" dt="2022-05-24T03:16:11.928" v="148" actId="1076"/>
          <ac:spMkLst>
            <pc:docMk/>
            <pc:sldMk cId="3282403920" sldId="269"/>
            <ac:spMk id="6" creationId="{47BB299E-DA7B-DDDB-4FD8-A49D1A9FBA30}"/>
          </ac:spMkLst>
        </pc:spChg>
        <pc:spChg chg="add mod">
          <ac:chgData name="Farhan Budiana Ch." userId="0054dad9d6b1f8ba" providerId="LiveId" clId="{24F54935-BD2C-4FE4-8F50-2255E838C364}" dt="2022-05-24T03:16:09.275" v="147" actId="1076"/>
          <ac:spMkLst>
            <pc:docMk/>
            <pc:sldMk cId="3282403920" sldId="269"/>
            <ac:spMk id="7" creationId="{D2D69D79-F520-DC6B-2CE4-285D17D9AF79}"/>
          </ac:spMkLst>
        </pc:spChg>
        <pc:spChg chg="add mod">
          <ac:chgData name="Farhan Budiana Ch." userId="0054dad9d6b1f8ba" providerId="LiveId" clId="{24F54935-BD2C-4FE4-8F50-2255E838C364}" dt="2022-05-24T03:15:59.173" v="143" actId="1076"/>
          <ac:spMkLst>
            <pc:docMk/>
            <pc:sldMk cId="3282403920" sldId="269"/>
            <ac:spMk id="8" creationId="{BAB0D6DF-F420-E2FC-4487-9825B2FC5E1D}"/>
          </ac:spMkLst>
        </pc:spChg>
        <pc:spChg chg="add mod">
          <ac:chgData name="Farhan Budiana Ch." userId="0054dad9d6b1f8ba" providerId="LiveId" clId="{24F54935-BD2C-4FE4-8F50-2255E838C364}" dt="2022-05-24T03:15:53.787" v="142" actId="1076"/>
          <ac:spMkLst>
            <pc:docMk/>
            <pc:sldMk cId="3282403920" sldId="269"/>
            <ac:spMk id="9" creationId="{6A699AD1-E7A9-FC6D-A1D7-C14BCBE7F6F7}"/>
          </ac:spMkLst>
        </pc:spChg>
        <pc:spChg chg="add mod">
          <ac:chgData name="Farhan Budiana Ch." userId="0054dad9d6b1f8ba" providerId="LiveId" clId="{24F54935-BD2C-4FE4-8F50-2255E838C364}" dt="2022-05-24T03:16:30.651" v="153" actId="1076"/>
          <ac:spMkLst>
            <pc:docMk/>
            <pc:sldMk cId="3282403920" sldId="269"/>
            <ac:spMk id="10" creationId="{B4946C75-8055-B420-63BE-4A14BD30F46C}"/>
          </ac:spMkLst>
        </pc:spChg>
        <pc:spChg chg="add mod">
          <ac:chgData name="Farhan Budiana Ch." userId="0054dad9d6b1f8ba" providerId="LiveId" clId="{24F54935-BD2C-4FE4-8F50-2255E838C364}" dt="2022-05-24T03:12:41.623" v="65"/>
          <ac:spMkLst>
            <pc:docMk/>
            <pc:sldMk cId="3282403920" sldId="269"/>
            <ac:spMk id="11" creationId="{E2834320-D8DB-E855-61EB-EA5449EF6010}"/>
          </ac:spMkLst>
        </pc:spChg>
        <pc:spChg chg="add mod">
          <ac:chgData name="Farhan Budiana Ch." userId="0054dad9d6b1f8ba" providerId="LiveId" clId="{24F54935-BD2C-4FE4-8F50-2255E838C364}" dt="2022-05-24T03:16:28.412" v="152" actId="1076"/>
          <ac:spMkLst>
            <pc:docMk/>
            <pc:sldMk cId="3282403920" sldId="269"/>
            <ac:spMk id="12" creationId="{0966E7D7-85BA-6AD4-DA35-12A5F82E0F83}"/>
          </ac:spMkLst>
        </pc:spChg>
        <pc:spChg chg="add mod">
          <ac:chgData name="Farhan Budiana Ch." userId="0054dad9d6b1f8ba" providerId="LiveId" clId="{24F54935-BD2C-4FE4-8F50-2255E838C364}" dt="2022-05-24T03:16:24.395" v="151" actId="1076"/>
          <ac:spMkLst>
            <pc:docMk/>
            <pc:sldMk cId="3282403920" sldId="269"/>
            <ac:spMk id="13" creationId="{000893CF-631D-5FE2-1D74-9A49EC1F08CF}"/>
          </ac:spMkLst>
        </pc:spChg>
        <pc:spChg chg="add mod">
          <ac:chgData name="Farhan Budiana Ch." userId="0054dad9d6b1f8ba" providerId="LiveId" clId="{24F54935-BD2C-4FE4-8F50-2255E838C364}" dt="2022-05-24T03:16:21.223" v="150" actId="1076"/>
          <ac:spMkLst>
            <pc:docMk/>
            <pc:sldMk cId="3282403920" sldId="269"/>
            <ac:spMk id="14" creationId="{BA378106-4E45-22F6-81FC-CAE91DF743F5}"/>
          </ac:spMkLst>
        </pc:spChg>
        <pc:picChg chg="mod">
          <ac:chgData name="Farhan Budiana Ch." userId="0054dad9d6b1f8ba" providerId="LiveId" clId="{24F54935-BD2C-4FE4-8F50-2255E838C364}" dt="2022-05-24T03:15:47.905" v="141" actId="1076"/>
          <ac:picMkLst>
            <pc:docMk/>
            <pc:sldMk cId="3282403920" sldId="269"/>
            <ac:picMk id="4" creationId="{9E567169-5E06-EE1C-03DE-55E4C64EFFC6}"/>
          </ac:picMkLst>
        </pc:picChg>
      </pc:sldChg>
      <pc:sldChg chg="modSp mod">
        <pc:chgData name="Farhan Budiana Ch." userId="0054dad9d6b1f8ba" providerId="LiveId" clId="{24F54935-BD2C-4FE4-8F50-2255E838C364}" dt="2022-05-24T08:10:46.304" v="286" actId="2710"/>
        <pc:sldMkLst>
          <pc:docMk/>
          <pc:sldMk cId="328446434" sldId="271"/>
        </pc:sldMkLst>
        <pc:spChg chg="mod">
          <ac:chgData name="Farhan Budiana Ch." userId="0054dad9d6b1f8ba" providerId="LiveId" clId="{24F54935-BD2C-4FE4-8F50-2255E838C364}" dt="2022-05-24T08:10:46.304" v="286" actId="2710"/>
          <ac:spMkLst>
            <pc:docMk/>
            <pc:sldMk cId="328446434" sldId="271"/>
            <ac:spMk id="7" creationId="{CB0B21EE-22E4-D868-65AB-82652C98409C}"/>
          </ac:spMkLst>
        </pc:spChg>
        <pc:picChg chg="mod">
          <ac:chgData name="Farhan Budiana Ch." userId="0054dad9d6b1f8ba" providerId="LiveId" clId="{24F54935-BD2C-4FE4-8F50-2255E838C364}" dt="2022-05-24T08:07:21.809" v="247" actId="1076"/>
          <ac:picMkLst>
            <pc:docMk/>
            <pc:sldMk cId="328446434" sldId="271"/>
            <ac:picMk id="4" creationId="{D32C16CE-190B-EDF9-6E53-1CB47BB113D3}"/>
          </ac:picMkLst>
        </pc:picChg>
      </pc:sldChg>
      <pc:sldChg chg="modSp mod">
        <pc:chgData name="Farhan Budiana Ch." userId="0054dad9d6b1f8ba" providerId="LiveId" clId="{24F54935-BD2C-4FE4-8F50-2255E838C364}" dt="2022-05-24T08:10:41.030" v="285" actId="2710"/>
        <pc:sldMkLst>
          <pc:docMk/>
          <pc:sldMk cId="244372704" sldId="272"/>
        </pc:sldMkLst>
        <pc:spChg chg="mod">
          <ac:chgData name="Farhan Budiana Ch." userId="0054dad9d6b1f8ba" providerId="LiveId" clId="{24F54935-BD2C-4FE4-8F50-2255E838C364}" dt="2022-05-24T08:10:41.030" v="285" actId="2710"/>
          <ac:spMkLst>
            <pc:docMk/>
            <pc:sldMk cId="244372704" sldId="272"/>
            <ac:spMk id="7" creationId="{CB0B21EE-22E4-D868-65AB-82652C98409C}"/>
          </ac:spMkLst>
        </pc:spChg>
        <pc:picChg chg="mod">
          <ac:chgData name="Farhan Budiana Ch." userId="0054dad9d6b1f8ba" providerId="LiveId" clId="{24F54935-BD2C-4FE4-8F50-2255E838C364}" dt="2022-05-24T08:09:08.071" v="274" actId="14100"/>
          <ac:picMkLst>
            <pc:docMk/>
            <pc:sldMk cId="244372704" sldId="272"/>
            <ac:picMk id="6" creationId="{F2FB4833-5FB5-9D24-32A8-C771045160D5}"/>
          </ac:picMkLst>
        </pc:picChg>
      </pc:sldChg>
      <pc:sldChg chg="modSp mod">
        <pc:chgData name="Farhan Budiana Ch." userId="0054dad9d6b1f8ba" providerId="LiveId" clId="{24F54935-BD2C-4FE4-8F50-2255E838C364}" dt="2022-05-24T08:09:34.635" v="278" actId="1076"/>
        <pc:sldMkLst>
          <pc:docMk/>
          <pc:sldMk cId="425391888" sldId="273"/>
        </pc:sldMkLst>
        <pc:spChg chg="mod">
          <ac:chgData name="Farhan Budiana Ch." userId="0054dad9d6b1f8ba" providerId="LiveId" clId="{24F54935-BD2C-4FE4-8F50-2255E838C364}" dt="2022-05-24T08:09:34.635" v="278" actId="1076"/>
          <ac:spMkLst>
            <pc:docMk/>
            <pc:sldMk cId="425391888" sldId="273"/>
            <ac:spMk id="7" creationId="{CB0B21EE-22E4-D868-65AB-82652C98409C}"/>
          </ac:spMkLst>
        </pc:spChg>
      </pc:sldChg>
      <pc:sldChg chg="addSp delSp modSp mod">
        <pc:chgData name="Farhan Budiana Ch." userId="0054dad9d6b1f8ba" providerId="LiveId" clId="{24F54935-BD2C-4FE4-8F50-2255E838C364}" dt="2022-05-24T08:26:22.946" v="324" actId="1076"/>
        <pc:sldMkLst>
          <pc:docMk/>
          <pc:sldMk cId="3461630305" sldId="274"/>
        </pc:sldMkLst>
        <pc:spChg chg="mod">
          <ac:chgData name="Farhan Budiana Ch." userId="0054dad9d6b1f8ba" providerId="LiveId" clId="{24F54935-BD2C-4FE4-8F50-2255E838C364}" dt="2022-05-24T08:11:02.244" v="288" actId="14100"/>
          <ac:spMkLst>
            <pc:docMk/>
            <pc:sldMk cId="3461630305" sldId="274"/>
            <ac:spMk id="7" creationId="{CB0B21EE-22E4-D868-65AB-82652C98409C}"/>
          </ac:spMkLst>
        </pc:spChg>
        <pc:picChg chg="del mod">
          <ac:chgData name="Farhan Budiana Ch." userId="0054dad9d6b1f8ba" providerId="LiveId" clId="{24F54935-BD2C-4FE4-8F50-2255E838C364}" dt="2022-05-24T08:26:20.986" v="323" actId="21"/>
          <ac:picMkLst>
            <pc:docMk/>
            <pc:sldMk cId="3461630305" sldId="274"/>
            <ac:picMk id="6" creationId="{1F26C43B-51BF-97F3-6F42-9AB434CC119F}"/>
          </ac:picMkLst>
        </pc:picChg>
        <pc:picChg chg="add mod">
          <ac:chgData name="Farhan Budiana Ch." userId="0054dad9d6b1f8ba" providerId="LiveId" clId="{24F54935-BD2C-4FE4-8F50-2255E838C364}" dt="2022-05-24T08:26:22.946" v="324" actId="1076"/>
          <ac:picMkLst>
            <pc:docMk/>
            <pc:sldMk cId="3461630305" sldId="274"/>
            <ac:picMk id="8" creationId="{1BC8BC1F-5B37-B438-989B-8BCBFE79DC8A}"/>
          </ac:picMkLst>
        </pc:picChg>
      </pc:sldChg>
      <pc:sldChg chg="addSp delSp modSp mod">
        <pc:chgData name="Farhan Budiana Ch." userId="0054dad9d6b1f8ba" providerId="LiveId" clId="{24F54935-BD2C-4FE4-8F50-2255E838C364}" dt="2022-05-24T08:26:24.798" v="325"/>
        <pc:sldMkLst>
          <pc:docMk/>
          <pc:sldMk cId="514977129" sldId="275"/>
        </pc:sldMkLst>
        <pc:spChg chg="mod">
          <ac:chgData name="Farhan Budiana Ch." userId="0054dad9d6b1f8ba" providerId="LiveId" clId="{24F54935-BD2C-4FE4-8F50-2255E838C364}" dt="2022-05-24T08:10:36.548" v="284" actId="2710"/>
          <ac:spMkLst>
            <pc:docMk/>
            <pc:sldMk cId="514977129" sldId="275"/>
            <ac:spMk id="7" creationId="{CB0B21EE-22E4-D868-65AB-82652C98409C}"/>
          </ac:spMkLst>
        </pc:spChg>
        <pc:picChg chg="add mod">
          <ac:chgData name="Farhan Budiana Ch." userId="0054dad9d6b1f8ba" providerId="LiveId" clId="{24F54935-BD2C-4FE4-8F50-2255E838C364}" dt="2022-05-24T08:26:24.798" v="325"/>
          <ac:picMkLst>
            <pc:docMk/>
            <pc:sldMk cId="514977129" sldId="275"/>
            <ac:picMk id="6" creationId="{2E833A03-560E-E34E-C00C-64A0911A67FB}"/>
          </ac:picMkLst>
        </pc:picChg>
        <pc:picChg chg="del mod">
          <ac:chgData name="Farhan Budiana Ch." userId="0054dad9d6b1f8ba" providerId="LiveId" clId="{24F54935-BD2C-4FE4-8F50-2255E838C364}" dt="2022-05-24T08:26:13.534" v="319" actId="21"/>
          <ac:picMkLst>
            <pc:docMk/>
            <pc:sldMk cId="514977129" sldId="275"/>
            <ac:picMk id="8" creationId="{B9A182D0-91E0-D0E9-9117-2B7EF7AEE6A4}"/>
          </ac:picMkLst>
        </pc:picChg>
      </pc:sldChg>
      <pc:sldChg chg="modSp mod">
        <pc:chgData name="Farhan Budiana Ch." userId="0054dad9d6b1f8ba" providerId="LiveId" clId="{24F54935-BD2C-4FE4-8F50-2255E838C364}" dt="2022-05-24T08:12:34.396" v="314" actId="1076"/>
        <pc:sldMkLst>
          <pc:docMk/>
          <pc:sldMk cId="1318099197" sldId="277"/>
        </pc:sldMkLst>
        <pc:spChg chg="mod">
          <ac:chgData name="Farhan Budiana Ch." userId="0054dad9d6b1f8ba" providerId="LiveId" clId="{24F54935-BD2C-4FE4-8F50-2255E838C364}" dt="2022-05-24T08:12:34.396" v="314" actId="1076"/>
          <ac:spMkLst>
            <pc:docMk/>
            <pc:sldMk cId="1318099197" sldId="277"/>
            <ac:spMk id="7" creationId="{CB0B21EE-22E4-D868-65AB-82652C98409C}"/>
          </ac:spMkLst>
        </pc:spChg>
        <pc:picChg chg="mod">
          <ac:chgData name="Farhan Budiana Ch." userId="0054dad9d6b1f8ba" providerId="LiveId" clId="{24F54935-BD2C-4FE4-8F50-2255E838C364}" dt="2022-05-24T08:11:50.980" v="300" actId="1076"/>
          <ac:picMkLst>
            <pc:docMk/>
            <pc:sldMk cId="1318099197" sldId="277"/>
            <ac:picMk id="8" creationId="{497C211E-3A8A-6415-9CA4-7B2FB0E8EB9C}"/>
          </ac:picMkLst>
        </pc:picChg>
        <pc:picChg chg="mod">
          <ac:chgData name="Farhan Budiana Ch." userId="0054dad9d6b1f8ba" providerId="LiveId" clId="{24F54935-BD2C-4FE4-8F50-2255E838C364}" dt="2022-05-24T08:12:14.619" v="306" actId="1076"/>
          <ac:picMkLst>
            <pc:docMk/>
            <pc:sldMk cId="1318099197" sldId="277"/>
            <ac:picMk id="10" creationId="{57F19ADF-5B6B-3CDE-CFD9-11E040CAEBF3}"/>
          </ac:picMkLst>
        </pc:picChg>
      </pc:sldChg>
      <pc:sldChg chg="addSp modSp new mod">
        <pc:chgData name="Farhan Budiana Ch." userId="0054dad9d6b1f8ba" providerId="LiveId" clId="{24F54935-BD2C-4FE4-8F50-2255E838C364}" dt="2022-05-24T03:20:26.516" v="210" actId="1076"/>
        <pc:sldMkLst>
          <pc:docMk/>
          <pc:sldMk cId="4000789968" sldId="278"/>
        </pc:sldMkLst>
        <pc:spChg chg="add mod">
          <ac:chgData name="Farhan Budiana Ch." userId="0054dad9d6b1f8ba" providerId="LiveId" clId="{24F54935-BD2C-4FE4-8F50-2255E838C364}" dt="2022-05-24T03:20:22.197" v="208" actId="1076"/>
          <ac:spMkLst>
            <pc:docMk/>
            <pc:sldMk cId="4000789968" sldId="278"/>
            <ac:spMk id="2" creationId="{1C7AC975-C054-626D-7356-5BCB5367BAAD}"/>
          </ac:spMkLst>
        </pc:spChg>
        <pc:picChg chg="add mod">
          <ac:chgData name="Farhan Budiana Ch." userId="0054dad9d6b1f8ba" providerId="LiveId" clId="{24F54935-BD2C-4FE4-8F50-2255E838C364}" dt="2022-05-24T03:20:26.516" v="210" actId="1076"/>
          <ac:picMkLst>
            <pc:docMk/>
            <pc:sldMk cId="4000789968" sldId="278"/>
            <ac:picMk id="3" creationId="{05D6A6B1-6E8B-DEAE-0459-B34F51AF7895}"/>
          </ac:picMkLst>
        </pc:picChg>
        <pc:picChg chg="add mod">
          <ac:chgData name="Farhan Budiana Ch." userId="0054dad9d6b1f8ba" providerId="LiveId" clId="{24F54935-BD2C-4FE4-8F50-2255E838C364}" dt="2022-05-24T03:20:24.350" v="209" actId="1076"/>
          <ac:picMkLst>
            <pc:docMk/>
            <pc:sldMk cId="4000789968" sldId="278"/>
            <ac:picMk id="4" creationId="{D440BD79-554F-D28C-D796-210EAE59E484}"/>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5-23T07:59:46.812" idx="1">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2.wdp"/><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38A25AE-7B44-4EC1-BC0C-CF0FFF036705}"/>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Effect>
                      <a14:brightnessContrast contrast="40000"/>
                    </a14:imgEffect>
                  </a14:imgLayer>
                </a14:imgProps>
              </a:ext>
            </a:extLst>
          </a:blip>
          <a:srcRect/>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210459"/>
            <a:ext cx="5268177" cy="1086237"/>
          </a:xfrm>
        </p:spPr>
        <p:txBody>
          <a:bodyPr>
            <a:normAutofit/>
          </a:bodyPr>
          <a:lstStyle/>
          <a:p>
            <a:pPr algn="l"/>
            <a:r>
              <a:rPr lang="en-US" sz="2800" b="1" dirty="0">
                <a:solidFill>
                  <a:srgbClr val="00B0F0"/>
                </a:solidFill>
              </a:rPr>
              <a:t>PORTABLE ULTRASONIC </a:t>
            </a:r>
            <a:r>
              <a:rPr lang="en-US" sz="2800" b="1" dirty="0">
                <a:solidFill>
                  <a:schemeClr val="bg1">
                    <a:lumMod val="85000"/>
                  </a:schemeClr>
                </a:solidFill>
              </a:rPr>
              <a:t>RANGE METER USING PROTEUS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400" b="1" i="1" dirty="0">
                <a:solidFill>
                  <a:schemeClr val="bg1">
                    <a:lumMod val="85000"/>
                  </a:schemeClr>
                </a:solidFill>
              </a:rPr>
              <a:t>PROJECT 3 : Electronic Circuit</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COMPONENTS : GROUND</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5736915" y="2149253"/>
            <a:ext cx="5750790" cy="1294393"/>
          </a:xfrm>
          <a:prstGeom prst="rect">
            <a:avLst/>
          </a:prstGeom>
          <a:noFill/>
        </p:spPr>
        <p:txBody>
          <a:bodyPr wrap="square">
            <a:spAutoFit/>
          </a:bodyPr>
          <a:lstStyle/>
          <a:p>
            <a:pPr marL="457200" marR="330835" algn="just">
              <a:lnSpc>
                <a:spcPct val="150000"/>
              </a:lnSpc>
              <a:spcAft>
                <a:spcPts val="800"/>
              </a:spcAft>
              <a:tabLst>
                <a:tab pos="3505200" algn="l"/>
              </a:tabLst>
            </a:pPr>
            <a:r>
              <a:rPr lang="en-ID" dirty="0">
                <a:latin typeface="Times New Roman" panose="02020603050405020304" pitchFamily="18" charset="0"/>
                <a:ea typeface="Calibri" panose="020F0502020204030204" pitchFamily="34" charset="0"/>
              </a:rPr>
              <a:t>G</a:t>
            </a:r>
            <a:r>
              <a:rPr lang="en-ID" sz="1800" dirty="0">
                <a:effectLst/>
                <a:latin typeface="Times New Roman" panose="02020603050405020304" pitchFamily="18" charset="0"/>
                <a:ea typeface="Calibri" panose="020F0502020204030204" pitchFamily="34" charset="0"/>
              </a:rPr>
              <a:t>rounding in electronics is different from the earth connection in wall outlets (although they sometimes are connected). </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Graphic 8" descr="Processor">
            <a:extLst>
              <a:ext uri="{FF2B5EF4-FFF2-40B4-BE49-F238E27FC236}">
                <a16:creationId xmlns:a16="http://schemas.microsoft.com/office/drawing/2014/main" id="{F3F790B2-3C33-C8E4-AB83-AB6E1C25F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3720" y="5569809"/>
            <a:ext cx="914400" cy="914400"/>
          </a:xfrm>
          <a:prstGeom prst="rect">
            <a:avLst/>
          </a:prstGeom>
        </p:spPr>
      </p:pic>
      <p:pic>
        <p:nvPicPr>
          <p:cNvPr id="8" name="Picture 7">
            <a:extLst>
              <a:ext uri="{FF2B5EF4-FFF2-40B4-BE49-F238E27FC236}">
                <a16:creationId xmlns:a16="http://schemas.microsoft.com/office/drawing/2014/main" id="{1BC8BC1F-5B37-B438-989B-8BCBFE79D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369" y="1827417"/>
            <a:ext cx="3920700" cy="4366958"/>
          </a:xfrm>
          <a:prstGeom prst="rect">
            <a:avLst/>
          </a:prstGeom>
        </p:spPr>
      </p:pic>
    </p:spTree>
    <p:extLst>
      <p:ext uri="{BB962C8B-B14F-4D97-AF65-F5344CB8AC3E}">
        <p14:creationId xmlns:p14="http://schemas.microsoft.com/office/powerpoint/2010/main" val="346163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RESULT OF ANALYSIS</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6278454" y="2615006"/>
            <a:ext cx="5538280" cy="2886046"/>
          </a:xfrm>
          <a:prstGeom prst="rect">
            <a:avLst/>
          </a:prstGeom>
          <a:noFill/>
        </p:spPr>
        <p:txBody>
          <a:bodyPr wrap="square">
            <a:spAutoFit/>
          </a:bodyPr>
          <a:lstStyle/>
          <a:p>
            <a:pPr marR="420370" indent="457200" algn="just">
              <a:lnSpc>
                <a:spcPct val="150000"/>
              </a:lnSpc>
              <a:spcAft>
                <a:spcPts val="800"/>
              </a:spcAft>
            </a:pPr>
            <a:r>
              <a:rPr lang="en-ID" sz="1600" dirty="0">
                <a:effectLst/>
                <a:latin typeface="+mj-lt"/>
                <a:ea typeface="Calibri" panose="020F0502020204030204" pitchFamily="34" charset="0"/>
                <a:cs typeface="Times New Roman" panose="02020603050405020304" pitchFamily="18" charset="0"/>
              </a:rPr>
              <a:t>Based on the results obtained, it can be concluded that the author has managed to make ultrasonic range meter using </a:t>
            </a:r>
            <a:r>
              <a:rPr lang="en-ID" sz="1600" dirty="0" err="1">
                <a:effectLst/>
                <a:latin typeface="+mj-lt"/>
                <a:ea typeface="Calibri" panose="020F0502020204030204" pitchFamily="34" charset="0"/>
                <a:cs typeface="Times New Roman" panose="02020603050405020304" pitchFamily="18" charset="0"/>
              </a:rPr>
              <a:t>arduino</a:t>
            </a:r>
            <a:r>
              <a:rPr lang="en-ID" sz="1600" dirty="0">
                <a:effectLst/>
                <a:latin typeface="+mj-lt"/>
                <a:ea typeface="Calibri" panose="020F0502020204030204" pitchFamily="34" charset="0"/>
                <a:cs typeface="Times New Roman" panose="02020603050405020304" pitchFamily="18" charset="0"/>
              </a:rPr>
              <a:t> and proteus. This system is used to measure distance of a target in non-contact fashion. The project is based on Arduino, Ultrasonic Sensor and an LCD display.</a:t>
            </a:r>
            <a:endParaRPr lang="id-ID" sz="1600" dirty="0">
              <a:effectLst/>
              <a:latin typeface="+mj-lt"/>
              <a:ea typeface="Calibri" panose="020F0502020204030204" pitchFamily="34" charset="0"/>
              <a:cs typeface="Times New Roman" panose="02020603050405020304" pitchFamily="18" charset="0"/>
            </a:endParaRPr>
          </a:p>
          <a:p>
            <a:pPr marL="457200" marR="330835" algn="just">
              <a:lnSpc>
                <a:spcPct val="150000"/>
              </a:lnSpc>
              <a:spcAft>
                <a:spcPts val="800"/>
              </a:spcAft>
              <a:tabLst>
                <a:tab pos="3505200" algn="l"/>
              </a:tabLst>
            </a:pP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Graphic 8" descr="Processor">
            <a:extLst>
              <a:ext uri="{FF2B5EF4-FFF2-40B4-BE49-F238E27FC236}">
                <a16:creationId xmlns:a16="http://schemas.microsoft.com/office/drawing/2014/main" id="{F3F790B2-3C33-C8E4-AB83-AB6E1C25F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3720" y="5569809"/>
            <a:ext cx="914400" cy="914400"/>
          </a:xfrm>
          <a:prstGeom prst="rect">
            <a:avLst/>
          </a:prstGeom>
        </p:spPr>
      </p:pic>
      <p:pic>
        <p:nvPicPr>
          <p:cNvPr id="8" name="Picture 7">
            <a:extLst>
              <a:ext uri="{FF2B5EF4-FFF2-40B4-BE49-F238E27FC236}">
                <a16:creationId xmlns:a16="http://schemas.microsoft.com/office/drawing/2014/main" id="{497C211E-3A8A-6415-9CA4-7B2FB0E8E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7314" y="1700606"/>
            <a:ext cx="3976234" cy="2065892"/>
          </a:xfrm>
          <a:prstGeom prst="rect">
            <a:avLst/>
          </a:prstGeom>
        </p:spPr>
      </p:pic>
      <p:pic>
        <p:nvPicPr>
          <p:cNvPr id="10" name="Picture 9">
            <a:extLst>
              <a:ext uri="{FF2B5EF4-FFF2-40B4-BE49-F238E27FC236}">
                <a16:creationId xmlns:a16="http://schemas.microsoft.com/office/drawing/2014/main" id="{57F19ADF-5B6B-3CDE-CFD9-11E040CAE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610" y="3895849"/>
            <a:ext cx="4001641" cy="2507171"/>
          </a:xfrm>
          <a:prstGeom prst="rect">
            <a:avLst/>
          </a:prstGeom>
        </p:spPr>
      </p:pic>
    </p:spTree>
    <p:extLst>
      <p:ext uri="{BB962C8B-B14F-4D97-AF65-F5344CB8AC3E}">
        <p14:creationId xmlns:p14="http://schemas.microsoft.com/office/powerpoint/2010/main" val="131809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AC975-C054-626D-7356-5BCB5367BAAD}"/>
              </a:ext>
            </a:extLst>
          </p:cNvPr>
          <p:cNvSpPr txBox="1"/>
          <p:nvPr/>
        </p:nvSpPr>
        <p:spPr>
          <a:xfrm>
            <a:off x="3011009" y="2767279"/>
            <a:ext cx="6693763" cy="1323439"/>
          </a:xfrm>
          <a:prstGeom prst="rect">
            <a:avLst/>
          </a:prstGeom>
          <a:noFill/>
        </p:spPr>
        <p:txBody>
          <a:bodyPr wrap="square" rtlCol="0">
            <a:spAutoFit/>
          </a:bodyPr>
          <a:lstStyle/>
          <a:p>
            <a:pPr algn="ctr"/>
            <a:r>
              <a:rPr lang="en-US" sz="4000" dirty="0">
                <a:latin typeface="Bahnschrift" panose="020B0502040204020203" pitchFamily="34" charset="0"/>
              </a:rPr>
              <a:t>THANK YOU</a:t>
            </a:r>
          </a:p>
          <a:p>
            <a:pPr algn="ctr"/>
            <a:r>
              <a:rPr lang="en-US" sz="4000" dirty="0">
                <a:latin typeface="Bahnschrift" panose="020B0502040204020203" pitchFamily="34" charset="0"/>
              </a:rPr>
              <a:t>FOR YOUR ATTENTION</a:t>
            </a:r>
            <a:endParaRPr lang="id-ID" sz="4000" dirty="0">
              <a:latin typeface="Bahnschrift" panose="020B0502040204020203" pitchFamily="34" charset="0"/>
            </a:endParaRPr>
          </a:p>
        </p:txBody>
      </p:sp>
      <p:pic>
        <p:nvPicPr>
          <p:cNvPr id="3" name="Graphic 2" descr="Processor">
            <a:extLst>
              <a:ext uri="{FF2B5EF4-FFF2-40B4-BE49-F238E27FC236}">
                <a16:creationId xmlns:a16="http://schemas.microsoft.com/office/drawing/2014/main" id="{05D6A6B1-6E8B-DEAE-0459-B34F51AF78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6863" y="2971798"/>
            <a:ext cx="914400" cy="914400"/>
          </a:xfrm>
          <a:prstGeom prst="rect">
            <a:avLst/>
          </a:prstGeom>
        </p:spPr>
      </p:pic>
      <p:pic>
        <p:nvPicPr>
          <p:cNvPr id="4" name="Graphic 3" descr="Processor">
            <a:extLst>
              <a:ext uri="{FF2B5EF4-FFF2-40B4-BE49-F238E27FC236}">
                <a16:creationId xmlns:a16="http://schemas.microsoft.com/office/drawing/2014/main" id="{D440BD79-554F-D28C-D796-210EAE59E4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02679" y="2971798"/>
            <a:ext cx="914400" cy="914400"/>
          </a:xfrm>
          <a:prstGeom prst="rect">
            <a:avLst/>
          </a:prstGeom>
        </p:spPr>
      </p:pic>
    </p:spTree>
    <p:extLst>
      <p:ext uri="{BB962C8B-B14F-4D97-AF65-F5344CB8AC3E}">
        <p14:creationId xmlns:p14="http://schemas.microsoft.com/office/powerpoint/2010/main" val="400078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1701" y="268550"/>
            <a:ext cx="8322816" cy="761260"/>
          </a:xfrm>
        </p:spPr>
        <p:txBody>
          <a:bodyPr>
            <a:normAutofit/>
          </a:bodyPr>
          <a:lstStyle/>
          <a:p>
            <a:r>
              <a:rPr lang="en-US" dirty="0"/>
              <a:t>Presented by</a:t>
            </a:r>
          </a:p>
        </p:txBody>
      </p:sp>
      <p:pic>
        <p:nvPicPr>
          <p:cNvPr id="7" name="Picture 6">
            <a:extLst>
              <a:ext uri="{FF2B5EF4-FFF2-40B4-BE49-F238E27FC236}">
                <a16:creationId xmlns:a16="http://schemas.microsoft.com/office/drawing/2014/main" id="{98C31EB9-7180-1491-98B1-EFE3EE4D549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291701" y="1410440"/>
            <a:ext cx="2566682" cy="3417810"/>
          </a:xfrm>
          <a:prstGeom prst="rect">
            <a:avLst/>
          </a:prstGeom>
        </p:spPr>
      </p:pic>
      <p:pic>
        <p:nvPicPr>
          <p:cNvPr id="9" name="Picture 8">
            <a:extLst>
              <a:ext uri="{FF2B5EF4-FFF2-40B4-BE49-F238E27FC236}">
                <a16:creationId xmlns:a16="http://schemas.microsoft.com/office/drawing/2014/main" id="{74B3318F-8C97-E72C-DE96-E3B6DFD73607}"/>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4811438" y="1408223"/>
            <a:ext cx="2566682" cy="3422243"/>
          </a:xfrm>
          <a:prstGeom prst="rect">
            <a:avLst/>
          </a:prstGeom>
        </p:spPr>
      </p:pic>
      <p:sp>
        <p:nvSpPr>
          <p:cNvPr id="12" name="TextBox 11">
            <a:extLst>
              <a:ext uri="{FF2B5EF4-FFF2-40B4-BE49-F238E27FC236}">
                <a16:creationId xmlns:a16="http://schemas.microsoft.com/office/drawing/2014/main" id="{17498AD4-7CE1-B41E-CD57-6075F9E9FB32}"/>
              </a:ext>
            </a:extLst>
          </p:cNvPr>
          <p:cNvSpPr txBox="1"/>
          <p:nvPr/>
        </p:nvSpPr>
        <p:spPr>
          <a:xfrm>
            <a:off x="1222641" y="5208880"/>
            <a:ext cx="2709684" cy="707886"/>
          </a:xfrm>
          <a:prstGeom prst="rect">
            <a:avLst/>
          </a:prstGeom>
          <a:noFill/>
        </p:spPr>
        <p:txBody>
          <a:bodyPr wrap="square" rtlCol="0">
            <a:spAutoFit/>
          </a:bodyPr>
          <a:lstStyle/>
          <a:p>
            <a:pPr algn="ctr" defTabSz="914400"/>
            <a:r>
              <a:rPr lang="en-US" sz="2000" dirty="0">
                <a:solidFill>
                  <a:schemeClr val="tx2">
                    <a:lumMod val="75000"/>
                    <a:lumOff val="25000"/>
                  </a:schemeClr>
                </a:solidFill>
                <a:latin typeface="Bookman Old Style" panose="02050604050505020204" pitchFamily="18" charset="0"/>
                <a:cs typeface="Arial"/>
                <a:sym typeface="Arial"/>
              </a:rPr>
              <a:t>Muhamad Farhan Budiana</a:t>
            </a:r>
            <a:endParaRPr lang="id-ID" sz="2000" dirty="0">
              <a:solidFill>
                <a:schemeClr val="tx2">
                  <a:lumMod val="75000"/>
                  <a:lumOff val="25000"/>
                </a:schemeClr>
              </a:solidFill>
              <a:latin typeface="Bookman Old Style" panose="02050604050505020204" pitchFamily="18" charset="0"/>
              <a:cs typeface="Arial"/>
              <a:sym typeface="Arial"/>
            </a:endParaRPr>
          </a:p>
        </p:txBody>
      </p:sp>
      <p:sp>
        <p:nvSpPr>
          <p:cNvPr id="13" name="TextBox 12">
            <a:extLst>
              <a:ext uri="{FF2B5EF4-FFF2-40B4-BE49-F238E27FC236}">
                <a16:creationId xmlns:a16="http://schemas.microsoft.com/office/drawing/2014/main" id="{F8EBEB38-DBE9-D82F-05C1-EA1263B32F05}"/>
              </a:ext>
            </a:extLst>
          </p:cNvPr>
          <p:cNvSpPr txBox="1"/>
          <p:nvPr/>
        </p:nvSpPr>
        <p:spPr>
          <a:xfrm>
            <a:off x="4741158" y="5152876"/>
            <a:ext cx="2709684" cy="707886"/>
          </a:xfrm>
          <a:prstGeom prst="rect">
            <a:avLst/>
          </a:prstGeom>
          <a:noFill/>
        </p:spPr>
        <p:txBody>
          <a:bodyPr wrap="square" rtlCol="0">
            <a:spAutoFit/>
          </a:bodyPr>
          <a:lstStyle/>
          <a:p>
            <a:pPr algn="ctr" defTabSz="914400"/>
            <a:r>
              <a:rPr lang="en-US" sz="2000" dirty="0" err="1">
                <a:solidFill>
                  <a:schemeClr val="tx2">
                    <a:lumMod val="75000"/>
                    <a:lumOff val="25000"/>
                  </a:schemeClr>
                </a:solidFill>
                <a:latin typeface="Bookman Old Style" panose="02050604050505020204" pitchFamily="18" charset="0"/>
                <a:cs typeface="Arial"/>
                <a:sym typeface="Arial"/>
              </a:rPr>
              <a:t>Gafrilatif</a:t>
            </a:r>
            <a:r>
              <a:rPr lang="en-US" sz="2000" dirty="0">
                <a:solidFill>
                  <a:schemeClr val="tx2">
                    <a:lumMod val="75000"/>
                    <a:lumOff val="25000"/>
                  </a:schemeClr>
                </a:solidFill>
                <a:latin typeface="Bookman Old Style" panose="02050604050505020204" pitchFamily="18" charset="0"/>
                <a:cs typeface="Arial"/>
                <a:sym typeface="Arial"/>
              </a:rPr>
              <a:t> </a:t>
            </a:r>
            <a:r>
              <a:rPr lang="en-US" sz="2000" dirty="0" err="1">
                <a:solidFill>
                  <a:schemeClr val="tx2">
                    <a:lumMod val="75000"/>
                    <a:lumOff val="25000"/>
                  </a:schemeClr>
                </a:solidFill>
                <a:latin typeface="Bookman Old Style" panose="02050604050505020204" pitchFamily="18" charset="0"/>
                <a:cs typeface="Arial"/>
                <a:sym typeface="Arial"/>
              </a:rPr>
              <a:t>Aviandi</a:t>
            </a:r>
            <a:r>
              <a:rPr lang="en-US" sz="2000" dirty="0">
                <a:solidFill>
                  <a:schemeClr val="tx2">
                    <a:lumMod val="75000"/>
                    <a:lumOff val="25000"/>
                  </a:schemeClr>
                </a:solidFill>
                <a:latin typeface="Bookman Old Style" panose="02050604050505020204" pitchFamily="18" charset="0"/>
                <a:cs typeface="Arial"/>
                <a:sym typeface="Arial"/>
              </a:rPr>
              <a:t> Putra </a:t>
            </a:r>
            <a:r>
              <a:rPr lang="en-US" sz="2000" dirty="0" err="1">
                <a:solidFill>
                  <a:schemeClr val="tx2">
                    <a:lumMod val="75000"/>
                    <a:lumOff val="25000"/>
                  </a:schemeClr>
                </a:solidFill>
                <a:latin typeface="Bookman Old Style" panose="02050604050505020204" pitchFamily="18" charset="0"/>
                <a:cs typeface="Arial"/>
                <a:sym typeface="Arial"/>
              </a:rPr>
              <a:t>Adnanta</a:t>
            </a:r>
            <a:endParaRPr lang="id-ID" sz="2000" dirty="0">
              <a:solidFill>
                <a:schemeClr val="tx2">
                  <a:lumMod val="75000"/>
                  <a:lumOff val="25000"/>
                </a:schemeClr>
              </a:solidFill>
              <a:latin typeface="Bookman Old Style" panose="02050604050505020204" pitchFamily="18" charset="0"/>
              <a:cs typeface="Arial"/>
              <a:sym typeface="Arial"/>
            </a:endParaRPr>
          </a:p>
        </p:txBody>
      </p:sp>
      <p:sp>
        <p:nvSpPr>
          <p:cNvPr id="14" name="TextBox 13">
            <a:extLst>
              <a:ext uri="{FF2B5EF4-FFF2-40B4-BE49-F238E27FC236}">
                <a16:creationId xmlns:a16="http://schemas.microsoft.com/office/drawing/2014/main" id="{1E622730-4F30-4535-76AF-179728CD0319}"/>
              </a:ext>
            </a:extLst>
          </p:cNvPr>
          <p:cNvSpPr txBox="1"/>
          <p:nvPr/>
        </p:nvSpPr>
        <p:spPr>
          <a:xfrm>
            <a:off x="8259675" y="5215866"/>
            <a:ext cx="2709684" cy="707886"/>
          </a:xfrm>
          <a:prstGeom prst="rect">
            <a:avLst/>
          </a:prstGeom>
          <a:noFill/>
        </p:spPr>
        <p:txBody>
          <a:bodyPr wrap="square" rtlCol="0">
            <a:spAutoFit/>
          </a:bodyPr>
          <a:lstStyle/>
          <a:p>
            <a:pPr algn="ctr" defTabSz="914400"/>
            <a:r>
              <a:rPr lang="en-US" sz="2000" dirty="0">
                <a:solidFill>
                  <a:schemeClr val="tx2">
                    <a:lumMod val="75000"/>
                    <a:lumOff val="25000"/>
                  </a:schemeClr>
                </a:solidFill>
                <a:latin typeface="Bookman Old Style" panose="02050604050505020204" pitchFamily="18" charset="0"/>
                <a:cs typeface="Arial"/>
                <a:sym typeface="Arial"/>
              </a:rPr>
              <a:t>Muhammad </a:t>
            </a:r>
            <a:r>
              <a:rPr lang="en-US" sz="2000" dirty="0" err="1">
                <a:solidFill>
                  <a:schemeClr val="tx2">
                    <a:lumMod val="75000"/>
                    <a:lumOff val="25000"/>
                  </a:schemeClr>
                </a:solidFill>
                <a:latin typeface="Bookman Old Style" panose="02050604050505020204" pitchFamily="18" charset="0"/>
                <a:cs typeface="Arial"/>
                <a:sym typeface="Arial"/>
              </a:rPr>
              <a:t>Zidan</a:t>
            </a:r>
            <a:r>
              <a:rPr lang="en-US" sz="2000" dirty="0">
                <a:solidFill>
                  <a:schemeClr val="tx2">
                    <a:lumMod val="75000"/>
                    <a:lumOff val="25000"/>
                  </a:schemeClr>
                </a:solidFill>
                <a:latin typeface="Bookman Old Style" panose="02050604050505020204" pitchFamily="18" charset="0"/>
                <a:cs typeface="Arial"/>
                <a:sym typeface="Arial"/>
              </a:rPr>
              <a:t> </a:t>
            </a:r>
            <a:r>
              <a:rPr lang="en-US" sz="2000" dirty="0" err="1">
                <a:solidFill>
                  <a:schemeClr val="tx2">
                    <a:lumMod val="75000"/>
                    <a:lumOff val="25000"/>
                  </a:schemeClr>
                </a:solidFill>
                <a:latin typeface="Bookman Old Style" panose="02050604050505020204" pitchFamily="18" charset="0"/>
                <a:cs typeface="Arial"/>
                <a:sym typeface="Arial"/>
              </a:rPr>
              <a:t>Satrio</a:t>
            </a:r>
            <a:endParaRPr lang="id-ID" sz="2000" dirty="0">
              <a:solidFill>
                <a:schemeClr val="tx2">
                  <a:lumMod val="75000"/>
                  <a:lumOff val="25000"/>
                </a:schemeClr>
              </a:solidFill>
              <a:latin typeface="Bookman Old Style" panose="02050604050505020204" pitchFamily="18" charset="0"/>
              <a:cs typeface="Arial"/>
              <a:sym typeface="Arial"/>
            </a:endParaRPr>
          </a:p>
        </p:txBody>
      </p:sp>
      <p:pic>
        <p:nvPicPr>
          <p:cNvPr id="16" name="Graphic 15" descr="Processor">
            <a:extLst>
              <a:ext uri="{FF2B5EF4-FFF2-40B4-BE49-F238E27FC236}">
                <a16:creationId xmlns:a16="http://schemas.microsoft.com/office/drawing/2014/main" id="{A2F9A725-9CE6-6820-9240-40F22E05B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3720" y="5569809"/>
            <a:ext cx="914400" cy="914400"/>
          </a:xfrm>
          <a:prstGeom prst="rect">
            <a:avLst/>
          </a:prstGeom>
        </p:spPr>
      </p:pic>
      <p:pic>
        <p:nvPicPr>
          <p:cNvPr id="4" name="Picture 3">
            <a:extLst>
              <a:ext uri="{FF2B5EF4-FFF2-40B4-BE49-F238E27FC236}">
                <a16:creationId xmlns:a16="http://schemas.microsoft.com/office/drawing/2014/main" id="{1F72A80C-A590-1F57-3398-BA53D29A4E69}"/>
              </a:ext>
            </a:extLst>
          </p:cNvPr>
          <p:cNvPicPr>
            <a:picLocks noChangeAspect="1"/>
          </p:cNvPicPr>
          <p:nvPr/>
        </p:nvPicPr>
        <p:blipFill>
          <a:blip r:embed="rId8"/>
          <a:stretch>
            <a:fillRect/>
          </a:stretch>
        </p:blipFill>
        <p:spPr>
          <a:xfrm>
            <a:off x="8331175" y="1408223"/>
            <a:ext cx="2582873" cy="3442528"/>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1A07-5811-460F-B9D6-6D374EEA3D6B}"/>
              </a:ext>
            </a:extLst>
          </p:cNvPr>
          <p:cNvSpPr>
            <a:spLocks noGrp="1"/>
          </p:cNvSpPr>
          <p:nvPr>
            <p:ph type="title"/>
          </p:nvPr>
        </p:nvSpPr>
        <p:spPr>
          <a:xfrm>
            <a:off x="1955339" y="138383"/>
            <a:ext cx="8281322" cy="829283"/>
          </a:xfrm>
        </p:spPr>
        <p:txBody>
          <a:bodyPr>
            <a:normAutofit/>
          </a:bodyPr>
          <a:lstStyle/>
          <a:p>
            <a:pPr algn="ctr"/>
            <a:r>
              <a:rPr lang="en-US" sz="4400" dirty="0">
                <a:latin typeface="Berlin Sans FB" panose="020E0602020502020306" pitchFamily="34" charset="0"/>
              </a:rPr>
              <a:t>CONTENTS</a:t>
            </a:r>
            <a:endParaRPr lang="id-ID" sz="4400" dirty="0">
              <a:latin typeface="Berlin Sans FB" panose="020E0602020502020306" pitchFamily="34" charset="0"/>
            </a:endParaRPr>
          </a:p>
        </p:txBody>
      </p:sp>
      <p:pic>
        <p:nvPicPr>
          <p:cNvPr id="4" name="Graphic 3" descr="Processor">
            <a:extLst>
              <a:ext uri="{FF2B5EF4-FFF2-40B4-BE49-F238E27FC236}">
                <a16:creationId xmlns:a16="http://schemas.microsoft.com/office/drawing/2014/main" id="{9E567169-5E06-EE1C-03DE-55E4C64EFF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1218" y="4557117"/>
            <a:ext cx="914400" cy="914400"/>
          </a:xfrm>
          <a:prstGeom prst="rect">
            <a:avLst/>
          </a:prstGeom>
        </p:spPr>
      </p:pic>
      <p:sp>
        <p:nvSpPr>
          <p:cNvPr id="3" name="Rectangle: Diagonal Corners Rounded 2">
            <a:extLst>
              <a:ext uri="{FF2B5EF4-FFF2-40B4-BE49-F238E27FC236}">
                <a16:creationId xmlns:a16="http://schemas.microsoft.com/office/drawing/2014/main" id="{59AE48A8-153D-74A6-3A76-9654D9C8BDC0}"/>
              </a:ext>
            </a:extLst>
          </p:cNvPr>
          <p:cNvSpPr/>
          <p:nvPr/>
        </p:nvSpPr>
        <p:spPr>
          <a:xfrm>
            <a:off x="550409" y="1062238"/>
            <a:ext cx="769463" cy="665825"/>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t>1</a:t>
            </a:r>
            <a:endParaRPr lang="id-ID" sz="3200" b="1" dirty="0"/>
          </a:p>
        </p:txBody>
      </p:sp>
      <p:sp>
        <p:nvSpPr>
          <p:cNvPr id="5" name="TextBox 4">
            <a:extLst>
              <a:ext uri="{FF2B5EF4-FFF2-40B4-BE49-F238E27FC236}">
                <a16:creationId xmlns:a16="http://schemas.microsoft.com/office/drawing/2014/main" id="{710029A9-FDA4-606F-7F97-C35A138E448E}"/>
              </a:ext>
            </a:extLst>
          </p:cNvPr>
          <p:cNvSpPr txBox="1"/>
          <p:nvPr/>
        </p:nvSpPr>
        <p:spPr>
          <a:xfrm>
            <a:off x="1499552" y="1043909"/>
            <a:ext cx="6383045" cy="584775"/>
          </a:xfrm>
          <a:prstGeom prst="rect">
            <a:avLst/>
          </a:prstGeom>
          <a:noFill/>
        </p:spPr>
        <p:txBody>
          <a:bodyPr wrap="square" rtlCol="0">
            <a:spAutoFit/>
          </a:bodyPr>
          <a:lstStyle/>
          <a:p>
            <a:r>
              <a:rPr lang="en-US" sz="3200" dirty="0"/>
              <a:t>GROUP 4 MEMBERS</a:t>
            </a:r>
            <a:endParaRPr lang="id-ID" sz="3200" dirty="0"/>
          </a:p>
        </p:txBody>
      </p:sp>
      <p:sp>
        <p:nvSpPr>
          <p:cNvPr id="6" name="Rectangle: Diagonal Corners Rounded 5">
            <a:extLst>
              <a:ext uri="{FF2B5EF4-FFF2-40B4-BE49-F238E27FC236}">
                <a16:creationId xmlns:a16="http://schemas.microsoft.com/office/drawing/2014/main" id="{47BB299E-DA7B-DDDB-4FD8-A49D1A9FBA30}"/>
              </a:ext>
            </a:extLst>
          </p:cNvPr>
          <p:cNvSpPr/>
          <p:nvPr/>
        </p:nvSpPr>
        <p:spPr>
          <a:xfrm>
            <a:off x="550409" y="2036328"/>
            <a:ext cx="769463" cy="665825"/>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t>2</a:t>
            </a:r>
            <a:endParaRPr lang="id-ID" sz="3200" b="1" dirty="0"/>
          </a:p>
        </p:txBody>
      </p:sp>
      <p:sp>
        <p:nvSpPr>
          <p:cNvPr id="7" name="Rectangle: Diagonal Corners Rounded 6">
            <a:extLst>
              <a:ext uri="{FF2B5EF4-FFF2-40B4-BE49-F238E27FC236}">
                <a16:creationId xmlns:a16="http://schemas.microsoft.com/office/drawing/2014/main" id="{D2D69D79-F520-DC6B-2CE4-285D17D9AF79}"/>
              </a:ext>
            </a:extLst>
          </p:cNvPr>
          <p:cNvSpPr/>
          <p:nvPr/>
        </p:nvSpPr>
        <p:spPr>
          <a:xfrm>
            <a:off x="550410" y="3010418"/>
            <a:ext cx="769463" cy="665825"/>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3</a:t>
            </a:r>
            <a:endParaRPr lang="id-ID" sz="3200" dirty="0"/>
          </a:p>
        </p:txBody>
      </p:sp>
      <p:sp>
        <p:nvSpPr>
          <p:cNvPr id="8" name="Rectangle: Diagonal Corners Rounded 7">
            <a:extLst>
              <a:ext uri="{FF2B5EF4-FFF2-40B4-BE49-F238E27FC236}">
                <a16:creationId xmlns:a16="http://schemas.microsoft.com/office/drawing/2014/main" id="{BAB0D6DF-F420-E2FC-4487-9825B2FC5E1D}"/>
              </a:ext>
            </a:extLst>
          </p:cNvPr>
          <p:cNvSpPr/>
          <p:nvPr/>
        </p:nvSpPr>
        <p:spPr>
          <a:xfrm>
            <a:off x="550411" y="3984508"/>
            <a:ext cx="769463" cy="665825"/>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4</a:t>
            </a:r>
            <a:endParaRPr lang="id-ID" sz="3200" dirty="0"/>
          </a:p>
        </p:txBody>
      </p:sp>
      <p:sp>
        <p:nvSpPr>
          <p:cNvPr id="9" name="Rectangle: Diagonal Corners Rounded 8">
            <a:extLst>
              <a:ext uri="{FF2B5EF4-FFF2-40B4-BE49-F238E27FC236}">
                <a16:creationId xmlns:a16="http://schemas.microsoft.com/office/drawing/2014/main" id="{6A699AD1-E7A9-FC6D-A1D7-C14BCBE7F6F7}"/>
              </a:ext>
            </a:extLst>
          </p:cNvPr>
          <p:cNvSpPr/>
          <p:nvPr/>
        </p:nvSpPr>
        <p:spPr>
          <a:xfrm>
            <a:off x="550412" y="4933267"/>
            <a:ext cx="769463" cy="665825"/>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5</a:t>
            </a:r>
            <a:endParaRPr lang="id-ID" sz="3200" dirty="0"/>
          </a:p>
        </p:txBody>
      </p:sp>
      <p:sp>
        <p:nvSpPr>
          <p:cNvPr id="10" name="TextBox 9">
            <a:extLst>
              <a:ext uri="{FF2B5EF4-FFF2-40B4-BE49-F238E27FC236}">
                <a16:creationId xmlns:a16="http://schemas.microsoft.com/office/drawing/2014/main" id="{B4946C75-8055-B420-63BE-4A14BD30F46C}"/>
              </a:ext>
            </a:extLst>
          </p:cNvPr>
          <p:cNvSpPr txBox="1"/>
          <p:nvPr/>
        </p:nvSpPr>
        <p:spPr>
          <a:xfrm>
            <a:off x="1499550" y="2007759"/>
            <a:ext cx="6383045" cy="584775"/>
          </a:xfrm>
          <a:prstGeom prst="rect">
            <a:avLst/>
          </a:prstGeom>
          <a:noFill/>
        </p:spPr>
        <p:txBody>
          <a:bodyPr wrap="square" rtlCol="0">
            <a:spAutoFit/>
          </a:bodyPr>
          <a:lstStyle/>
          <a:p>
            <a:r>
              <a:rPr lang="en-US" sz="3200" dirty="0"/>
              <a:t>SYSTEM ANALYSIS</a:t>
            </a:r>
            <a:endParaRPr lang="id-ID" sz="3200" dirty="0"/>
          </a:p>
        </p:txBody>
      </p:sp>
      <p:sp>
        <p:nvSpPr>
          <p:cNvPr id="11" name="TextBox 10">
            <a:extLst>
              <a:ext uri="{FF2B5EF4-FFF2-40B4-BE49-F238E27FC236}">
                <a16:creationId xmlns:a16="http://schemas.microsoft.com/office/drawing/2014/main" id="{E2834320-D8DB-E855-61EB-EA5449EF6010}"/>
              </a:ext>
            </a:extLst>
          </p:cNvPr>
          <p:cNvSpPr txBox="1"/>
          <p:nvPr/>
        </p:nvSpPr>
        <p:spPr>
          <a:xfrm>
            <a:off x="1499554" y="1049131"/>
            <a:ext cx="6383045" cy="584775"/>
          </a:xfrm>
          <a:prstGeom prst="rect">
            <a:avLst/>
          </a:prstGeom>
          <a:noFill/>
        </p:spPr>
        <p:txBody>
          <a:bodyPr wrap="square" rtlCol="0">
            <a:spAutoFit/>
          </a:bodyPr>
          <a:lstStyle/>
          <a:p>
            <a:r>
              <a:rPr lang="en-US" sz="3200" dirty="0"/>
              <a:t>GROUP 4 MEMBERS</a:t>
            </a:r>
            <a:endParaRPr lang="id-ID" sz="3200" dirty="0"/>
          </a:p>
        </p:txBody>
      </p:sp>
      <p:sp>
        <p:nvSpPr>
          <p:cNvPr id="12" name="TextBox 11">
            <a:extLst>
              <a:ext uri="{FF2B5EF4-FFF2-40B4-BE49-F238E27FC236}">
                <a16:creationId xmlns:a16="http://schemas.microsoft.com/office/drawing/2014/main" id="{0966E7D7-85BA-6AD4-DA35-12A5F82E0F83}"/>
              </a:ext>
            </a:extLst>
          </p:cNvPr>
          <p:cNvSpPr txBox="1"/>
          <p:nvPr/>
        </p:nvSpPr>
        <p:spPr>
          <a:xfrm>
            <a:off x="1499550" y="3024001"/>
            <a:ext cx="6383045" cy="584775"/>
          </a:xfrm>
          <a:prstGeom prst="rect">
            <a:avLst/>
          </a:prstGeom>
          <a:noFill/>
        </p:spPr>
        <p:txBody>
          <a:bodyPr wrap="square" rtlCol="0">
            <a:spAutoFit/>
          </a:bodyPr>
          <a:lstStyle/>
          <a:p>
            <a:r>
              <a:rPr lang="en-US" sz="3200" dirty="0"/>
              <a:t>SCHEMATIC VIEW</a:t>
            </a:r>
            <a:endParaRPr lang="id-ID" sz="3200" dirty="0"/>
          </a:p>
        </p:txBody>
      </p:sp>
      <p:sp>
        <p:nvSpPr>
          <p:cNvPr id="13" name="TextBox 12">
            <a:extLst>
              <a:ext uri="{FF2B5EF4-FFF2-40B4-BE49-F238E27FC236}">
                <a16:creationId xmlns:a16="http://schemas.microsoft.com/office/drawing/2014/main" id="{000893CF-631D-5FE2-1D74-9A49EC1F08CF}"/>
              </a:ext>
            </a:extLst>
          </p:cNvPr>
          <p:cNvSpPr txBox="1"/>
          <p:nvPr/>
        </p:nvSpPr>
        <p:spPr>
          <a:xfrm>
            <a:off x="1499550" y="3982629"/>
            <a:ext cx="6383045" cy="584775"/>
          </a:xfrm>
          <a:prstGeom prst="rect">
            <a:avLst/>
          </a:prstGeom>
          <a:noFill/>
        </p:spPr>
        <p:txBody>
          <a:bodyPr wrap="square" rtlCol="0">
            <a:spAutoFit/>
          </a:bodyPr>
          <a:lstStyle/>
          <a:p>
            <a:r>
              <a:rPr lang="en-US" sz="3200" dirty="0"/>
              <a:t>COMPONENTS</a:t>
            </a:r>
            <a:endParaRPr lang="id-ID" sz="3200" dirty="0"/>
          </a:p>
        </p:txBody>
      </p:sp>
      <p:sp>
        <p:nvSpPr>
          <p:cNvPr id="14" name="TextBox 13">
            <a:extLst>
              <a:ext uri="{FF2B5EF4-FFF2-40B4-BE49-F238E27FC236}">
                <a16:creationId xmlns:a16="http://schemas.microsoft.com/office/drawing/2014/main" id="{BA378106-4E45-22F6-81FC-CAE91DF743F5}"/>
              </a:ext>
            </a:extLst>
          </p:cNvPr>
          <p:cNvSpPr txBox="1"/>
          <p:nvPr/>
        </p:nvSpPr>
        <p:spPr>
          <a:xfrm>
            <a:off x="1499551" y="5014317"/>
            <a:ext cx="6383045" cy="584775"/>
          </a:xfrm>
          <a:prstGeom prst="rect">
            <a:avLst/>
          </a:prstGeom>
          <a:noFill/>
        </p:spPr>
        <p:txBody>
          <a:bodyPr wrap="square" rtlCol="0">
            <a:spAutoFit/>
          </a:bodyPr>
          <a:lstStyle/>
          <a:p>
            <a:r>
              <a:rPr lang="en-US" sz="3200" dirty="0"/>
              <a:t>RESULT OF ANALYSIS</a:t>
            </a:r>
            <a:endParaRPr lang="id-ID" sz="3200" dirty="0"/>
          </a:p>
        </p:txBody>
      </p:sp>
    </p:spTree>
    <p:extLst>
      <p:ext uri="{BB962C8B-B14F-4D97-AF65-F5344CB8AC3E}">
        <p14:creationId xmlns:p14="http://schemas.microsoft.com/office/powerpoint/2010/main" val="328240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8349-51F3-3BD3-B5FA-C9B2F5615947}"/>
              </a:ext>
            </a:extLst>
          </p:cNvPr>
          <p:cNvSpPr>
            <a:spLocks noGrp="1"/>
          </p:cNvSpPr>
          <p:nvPr>
            <p:ph type="title"/>
          </p:nvPr>
        </p:nvSpPr>
        <p:spPr>
          <a:xfrm>
            <a:off x="1295400" y="454980"/>
            <a:ext cx="9601200" cy="872971"/>
          </a:xfrm>
        </p:spPr>
        <p:txBody>
          <a:bodyPr/>
          <a:lstStyle/>
          <a:p>
            <a:pPr algn="ctr"/>
            <a:r>
              <a:rPr lang="en-US" b="1" dirty="0"/>
              <a:t>SYSTEM ANALYSIS</a:t>
            </a:r>
            <a:endParaRPr lang="id-ID" b="1" dirty="0"/>
          </a:p>
        </p:txBody>
      </p:sp>
      <p:sp>
        <p:nvSpPr>
          <p:cNvPr id="3" name="Content Placeholder 2">
            <a:extLst>
              <a:ext uri="{FF2B5EF4-FFF2-40B4-BE49-F238E27FC236}">
                <a16:creationId xmlns:a16="http://schemas.microsoft.com/office/drawing/2014/main" id="{BDB90730-62A2-0237-7768-33B23572F791}"/>
              </a:ext>
            </a:extLst>
          </p:cNvPr>
          <p:cNvSpPr>
            <a:spLocks noGrp="1"/>
          </p:cNvSpPr>
          <p:nvPr>
            <p:ph idx="1"/>
          </p:nvPr>
        </p:nvSpPr>
        <p:spPr>
          <a:xfrm>
            <a:off x="1730405" y="1944210"/>
            <a:ext cx="9601199" cy="5228948"/>
          </a:xfrm>
        </p:spPr>
        <p:txBody>
          <a:bodyPr>
            <a:normAutofit/>
          </a:bodyPr>
          <a:lstStyle/>
          <a:p>
            <a:pPr marL="0" indent="0" algn="just">
              <a:lnSpc>
                <a:spcPct val="100000"/>
              </a:lnSpc>
              <a:buNone/>
            </a:pPr>
            <a:r>
              <a:rPr lang="en-US" sz="2400" dirty="0"/>
              <a:t>In this Project we are using Proteus Software, Proteus 8 Professional is an electronic software that is used to assist designers in designing and simulating electronic circuits. </a:t>
            </a:r>
          </a:p>
          <a:p>
            <a:pPr marL="0" indent="0" algn="just">
              <a:lnSpc>
                <a:spcPct val="100000"/>
              </a:lnSpc>
              <a:buNone/>
            </a:pPr>
            <a:r>
              <a:rPr lang="en-US" sz="2400" dirty="0"/>
              <a:t>Ultrasonic Range Meter is designed which can be used to measure distance of a target in non-contact fashion. The project is based on Arduino, Ultrasonic Sensor and an LCD display.</a:t>
            </a:r>
            <a:endParaRPr lang="id-ID" sz="2400" dirty="0"/>
          </a:p>
        </p:txBody>
      </p:sp>
      <p:pic>
        <p:nvPicPr>
          <p:cNvPr id="4" name="Graphic 3" descr="Processor">
            <a:extLst>
              <a:ext uri="{FF2B5EF4-FFF2-40B4-BE49-F238E27FC236}">
                <a16:creationId xmlns:a16="http://schemas.microsoft.com/office/drawing/2014/main" id="{1ACBAD7F-5BA5-1FB8-36E4-A49FB9067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3720" y="5569809"/>
            <a:ext cx="914400" cy="914400"/>
          </a:xfrm>
          <a:prstGeom prst="rect">
            <a:avLst/>
          </a:prstGeom>
        </p:spPr>
      </p:pic>
    </p:spTree>
    <p:extLst>
      <p:ext uri="{BB962C8B-B14F-4D97-AF65-F5344CB8AC3E}">
        <p14:creationId xmlns:p14="http://schemas.microsoft.com/office/powerpoint/2010/main" val="1785812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9BAAC5-7425-7589-DFE9-AC6FE5659E45}"/>
              </a:ext>
            </a:extLst>
          </p:cNvPr>
          <p:cNvSpPr>
            <a:spLocks noGrp="1"/>
          </p:cNvSpPr>
          <p:nvPr>
            <p:ph type="title"/>
          </p:nvPr>
        </p:nvSpPr>
        <p:spPr>
          <a:xfrm>
            <a:off x="1295400" y="454980"/>
            <a:ext cx="9601200" cy="872971"/>
          </a:xfrm>
        </p:spPr>
        <p:txBody>
          <a:bodyPr/>
          <a:lstStyle/>
          <a:p>
            <a:pPr algn="ctr"/>
            <a:r>
              <a:rPr lang="en-US" b="1" dirty="0"/>
              <a:t>SCHEMATIC VIEW</a:t>
            </a:r>
            <a:endParaRPr lang="id-ID" b="1" dirty="0"/>
          </a:p>
        </p:txBody>
      </p:sp>
      <p:pic>
        <p:nvPicPr>
          <p:cNvPr id="5" name="Picture 4">
            <a:extLst>
              <a:ext uri="{FF2B5EF4-FFF2-40B4-BE49-F238E27FC236}">
                <a16:creationId xmlns:a16="http://schemas.microsoft.com/office/drawing/2014/main" id="{0C95E68E-7E01-DE79-E97C-42111795984E}"/>
              </a:ext>
            </a:extLst>
          </p:cNvPr>
          <p:cNvPicPr>
            <a:picLocks noChangeAspect="1"/>
          </p:cNvPicPr>
          <p:nvPr/>
        </p:nvPicPr>
        <p:blipFill>
          <a:blip r:embed="rId2"/>
          <a:stretch>
            <a:fillRect/>
          </a:stretch>
        </p:blipFill>
        <p:spPr>
          <a:xfrm>
            <a:off x="2289210" y="1687234"/>
            <a:ext cx="8020634" cy="4154273"/>
          </a:xfrm>
          <a:prstGeom prst="rect">
            <a:avLst/>
          </a:prstGeom>
        </p:spPr>
      </p:pic>
      <p:pic>
        <p:nvPicPr>
          <p:cNvPr id="6" name="Graphic 5" descr="Processor">
            <a:extLst>
              <a:ext uri="{FF2B5EF4-FFF2-40B4-BE49-F238E27FC236}">
                <a16:creationId xmlns:a16="http://schemas.microsoft.com/office/drawing/2014/main" id="{0DCDAB6D-72CA-84FA-9809-2C423356F7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3720" y="5569809"/>
            <a:ext cx="914400" cy="914400"/>
          </a:xfrm>
          <a:prstGeom prst="rect">
            <a:avLst/>
          </a:prstGeom>
        </p:spPr>
      </p:pic>
    </p:spTree>
    <p:extLst>
      <p:ext uri="{BB962C8B-B14F-4D97-AF65-F5344CB8AC3E}">
        <p14:creationId xmlns:p14="http://schemas.microsoft.com/office/powerpoint/2010/main" val="103845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2C16CE-190B-EDF9-6E53-1CB47BB11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62" y="1697909"/>
            <a:ext cx="3507419" cy="4705111"/>
          </a:xfrm>
          <a:prstGeom prst="rect">
            <a:avLst/>
          </a:prstGeom>
        </p:spPr>
      </p:pic>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COMPONENTS : Arduino Uno</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5849893" y="2017231"/>
            <a:ext cx="5176173" cy="2119042"/>
          </a:xfrm>
          <a:prstGeom prst="rect">
            <a:avLst/>
          </a:prstGeom>
          <a:noFill/>
        </p:spPr>
        <p:txBody>
          <a:bodyPr wrap="square">
            <a:spAutoFit/>
          </a:bodyPr>
          <a:lstStyle/>
          <a:p>
            <a:pPr algn="just">
              <a:lnSpc>
                <a:spcPct val="150000"/>
              </a:lnSpc>
            </a:pPr>
            <a:r>
              <a:rPr lang="en-ID" sz="1800" dirty="0">
                <a:effectLst/>
                <a:latin typeface="+mj-lt"/>
                <a:ea typeface="Calibri" panose="020F0502020204030204" pitchFamily="34" charset="0"/>
              </a:rPr>
              <a:t>is a type of microcontroller board based on the ATmega328, and Uno is an Italian term which means one. Arduino Uno was chosen for the upcoming launch of the microcontroller board namely Arduino Uno Board 1.0. </a:t>
            </a:r>
            <a:endParaRPr lang="id-ID" dirty="0">
              <a:latin typeface="+mj-lt"/>
            </a:endParaRPr>
          </a:p>
        </p:txBody>
      </p:sp>
      <p:pic>
        <p:nvPicPr>
          <p:cNvPr id="8" name="Graphic 7" descr="Processor">
            <a:extLst>
              <a:ext uri="{FF2B5EF4-FFF2-40B4-BE49-F238E27FC236}">
                <a16:creationId xmlns:a16="http://schemas.microsoft.com/office/drawing/2014/main" id="{B35CE9C4-599D-DC96-59F3-74A020968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3720" y="5569809"/>
            <a:ext cx="914400" cy="914400"/>
          </a:xfrm>
          <a:prstGeom prst="rect">
            <a:avLst/>
          </a:prstGeom>
        </p:spPr>
      </p:pic>
    </p:spTree>
    <p:extLst>
      <p:ext uri="{BB962C8B-B14F-4D97-AF65-F5344CB8AC3E}">
        <p14:creationId xmlns:p14="http://schemas.microsoft.com/office/powerpoint/2010/main" val="32844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COMPONENTS : Ultrasonic Sensor</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6042640" y="2599493"/>
            <a:ext cx="5311900" cy="1288045"/>
          </a:xfrm>
          <a:prstGeom prst="rect">
            <a:avLst/>
          </a:prstGeom>
          <a:noFill/>
        </p:spPr>
        <p:txBody>
          <a:bodyPr wrap="square">
            <a:spAutoFit/>
          </a:bodyPr>
          <a:lstStyle/>
          <a:p>
            <a:pPr marL="457200" marR="330835" algn="just">
              <a:lnSpc>
                <a:spcPct val="150000"/>
              </a:lnSpc>
              <a:spcAft>
                <a:spcPts val="800"/>
              </a:spcAft>
              <a:tabLst>
                <a:tab pos="3505200" algn="l"/>
              </a:tabLst>
            </a:pPr>
            <a:r>
              <a:rPr lang="en-ID" sz="1800" dirty="0">
                <a:effectLst/>
                <a:latin typeface="+mj-lt"/>
                <a:ea typeface="Calibri" panose="020F0502020204030204" pitchFamily="34" charset="0"/>
                <a:cs typeface="Times New Roman" panose="02020603050405020304" pitchFamily="18" charset="0"/>
              </a:rPr>
              <a:t>An ultrasonic sensor is an instrument that measures the distance to an object using ultrasonic sound waves. </a:t>
            </a:r>
            <a:endParaRPr lang="id-ID" sz="1800" dirty="0">
              <a:effectLst/>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2FB4833-5FB5-9D24-32A8-C771045160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4774" y="2599493"/>
            <a:ext cx="4114068" cy="2709354"/>
          </a:xfrm>
          <a:prstGeom prst="rect">
            <a:avLst/>
          </a:prstGeom>
          <a:noFill/>
        </p:spPr>
      </p:pic>
      <p:pic>
        <p:nvPicPr>
          <p:cNvPr id="8" name="Graphic 7" descr="Processor">
            <a:extLst>
              <a:ext uri="{FF2B5EF4-FFF2-40B4-BE49-F238E27FC236}">
                <a16:creationId xmlns:a16="http://schemas.microsoft.com/office/drawing/2014/main" id="{23355446-46DC-EDE5-72D2-AA86D24DED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3720" y="5569809"/>
            <a:ext cx="914400" cy="914400"/>
          </a:xfrm>
          <a:prstGeom prst="rect">
            <a:avLst/>
          </a:prstGeom>
        </p:spPr>
      </p:pic>
    </p:spTree>
    <p:extLst>
      <p:ext uri="{BB962C8B-B14F-4D97-AF65-F5344CB8AC3E}">
        <p14:creationId xmlns:p14="http://schemas.microsoft.com/office/powerpoint/2010/main" val="24437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COMPONENTS : LCD Screen</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5852325" y="2319849"/>
            <a:ext cx="5538280" cy="1294393"/>
          </a:xfrm>
          <a:prstGeom prst="rect">
            <a:avLst/>
          </a:prstGeom>
          <a:noFill/>
        </p:spPr>
        <p:txBody>
          <a:bodyPr wrap="square">
            <a:spAutoFit/>
          </a:bodyPr>
          <a:lstStyle/>
          <a:p>
            <a:pPr marL="457200" marR="330835" algn="just">
              <a:lnSpc>
                <a:spcPct val="150000"/>
              </a:lnSpc>
              <a:spcAft>
                <a:spcPts val="800"/>
              </a:spcAft>
              <a:tabLst>
                <a:tab pos="3505200"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LCD (Liquid Crystal Display) is a type of flat panel display which uses liquid crystals in its primary form of operation. </a:t>
            </a:r>
            <a:endParaRPr lang="id-ID"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CEB37FB-AECB-E457-77CD-BACBD1259E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0596" y="2387421"/>
            <a:ext cx="4435197" cy="2732467"/>
          </a:xfrm>
          <a:prstGeom prst="rect">
            <a:avLst/>
          </a:prstGeom>
          <a:noFill/>
        </p:spPr>
      </p:pic>
      <p:pic>
        <p:nvPicPr>
          <p:cNvPr id="9" name="Graphic 8" descr="Processor">
            <a:extLst>
              <a:ext uri="{FF2B5EF4-FFF2-40B4-BE49-F238E27FC236}">
                <a16:creationId xmlns:a16="http://schemas.microsoft.com/office/drawing/2014/main" id="{B2084A76-BF41-54A0-2AA9-AF5DDD6B2C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3720" y="5569809"/>
            <a:ext cx="914400" cy="914400"/>
          </a:xfrm>
          <a:prstGeom prst="rect">
            <a:avLst/>
          </a:prstGeom>
        </p:spPr>
      </p:pic>
    </p:spTree>
    <p:extLst>
      <p:ext uri="{BB962C8B-B14F-4D97-AF65-F5344CB8AC3E}">
        <p14:creationId xmlns:p14="http://schemas.microsoft.com/office/powerpoint/2010/main" val="425391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19A006-0B93-2860-A7E7-BE29E48E3030}"/>
              </a:ext>
            </a:extLst>
          </p:cNvPr>
          <p:cNvSpPr>
            <a:spLocks noGrp="1"/>
          </p:cNvSpPr>
          <p:nvPr>
            <p:ph type="title"/>
          </p:nvPr>
        </p:nvSpPr>
        <p:spPr>
          <a:xfrm>
            <a:off x="1295400" y="454980"/>
            <a:ext cx="9601200" cy="872971"/>
          </a:xfrm>
        </p:spPr>
        <p:txBody>
          <a:bodyPr/>
          <a:lstStyle/>
          <a:p>
            <a:pPr algn="ctr"/>
            <a:r>
              <a:rPr lang="en-US" b="1" dirty="0"/>
              <a:t>COMPONENTS : POT - HG</a:t>
            </a:r>
            <a:endParaRPr lang="id-ID" b="1" dirty="0"/>
          </a:p>
        </p:txBody>
      </p:sp>
      <p:sp>
        <p:nvSpPr>
          <p:cNvPr id="7" name="TextBox 6">
            <a:extLst>
              <a:ext uri="{FF2B5EF4-FFF2-40B4-BE49-F238E27FC236}">
                <a16:creationId xmlns:a16="http://schemas.microsoft.com/office/drawing/2014/main" id="{CB0B21EE-22E4-D868-65AB-82652C98409C}"/>
              </a:ext>
            </a:extLst>
          </p:cNvPr>
          <p:cNvSpPr txBox="1"/>
          <p:nvPr/>
        </p:nvSpPr>
        <p:spPr>
          <a:xfrm>
            <a:off x="5692527" y="2007210"/>
            <a:ext cx="5538280" cy="1709892"/>
          </a:xfrm>
          <a:prstGeom prst="rect">
            <a:avLst/>
          </a:prstGeom>
          <a:noFill/>
        </p:spPr>
        <p:txBody>
          <a:bodyPr wrap="square">
            <a:spAutoFit/>
          </a:bodyPr>
          <a:lstStyle/>
          <a:p>
            <a:pPr marL="457200" marR="330835" algn="just">
              <a:lnSpc>
                <a:spcPct val="150000"/>
              </a:lnSpc>
              <a:spcAft>
                <a:spcPts val="800"/>
              </a:spcAft>
              <a:tabLst>
                <a:tab pos="3505200"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Potentiometer (POT) is a type of resistor whose resistance value can be adjusted according to the needs of the electronic circuit or the needs of the user. </a:t>
            </a:r>
            <a:endParaRPr lang="id-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Graphic 8" descr="Processor">
            <a:extLst>
              <a:ext uri="{FF2B5EF4-FFF2-40B4-BE49-F238E27FC236}">
                <a16:creationId xmlns:a16="http://schemas.microsoft.com/office/drawing/2014/main" id="{DEC64CEF-1E00-A8FF-8B7A-F88621415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3720" y="5569809"/>
            <a:ext cx="914400" cy="914400"/>
          </a:xfrm>
          <a:prstGeom prst="rect">
            <a:avLst/>
          </a:prstGeom>
        </p:spPr>
      </p:pic>
      <p:pic>
        <p:nvPicPr>
          <p:cNvPr id="6" name="Picture 5">
            <a:extLst>
              <a:ext uri="{FF2B5EF4-FFF2-40B4-BE49-F238E27FC236}">
                <a16:creationId xmlns:a16="http://schemas.microsoft.com/office/drawing/2014/main" id="{2E833A03-560E-E34E-C00C-64A0911A67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6267" y="1899822"/>
            <a:ext cx="3722147" cy="4403324"/>
          </a:xfrm>
          <a:prstGeom prst="rect">
            <a:avLst/>
          </a:prstGeom>
          <a:noFill/>
        </p:spPr>
      </p:pic>
    </p:spTree>
    <p:extLst>
      <p:ext uri="{BB962C8B-B14F-4D97-AF65-F5344CB8AC3E}">
        <p14:creationId xmlns:p14="http://schemas.microsoft.com/office/powerpoint/2010/main" val="51497712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479</TotalTime>
  <Words>320</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Bahnschrift</vt:lpstr>
      <vt:lpstr>Berlin Sans FB</vt:lpstr>
      <vt:lpstr>Bookman Old Style</vt:lpstr>
      <vt:lpstr>Calibri</vt:lpstr>
      <vt:lpstr>Franklin Gothic Book</vt:lpstr>
      <vt:lpstr>Times New Roman</vt:lpstr>
      <vt:lpstr>Crop</vt:lpstr>
      <vt:lpstr>PORTABLE ULTRASONIC RANGE METER USING PROTEUS</vt:lpstr>
      <vt:lpstr>Presented by</vt:lpstr>
      <vt:lpstr>CONTENTS</vt:lpstr>
      <vt:lpstr>SYSTEM ANALYSIS</vt:lpstr>
      <vt:lpstr>SCHEMATIC VIEW</vt:lpstr>
      <vt:lpstr>COMPONENTS : Arduino Uno</vt:lpstr>
      <vt:lpstr>COMPONENTS : Ultrasonic Sensor</vt:lpstr>
      <vt:lpstr>COMPONENTS : LCD Screen</vt:lpstr>
      <vt:lpstr>COMPONENTS : POT - HG</vt:lpstr>
      <vt:lpstr>COMPONENTS : GROUND</vt:lpstr>
      <vt:lpstr>RESULT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ULTRASONIC RANGE METER USING PROTEUS</dc:title>
  <dc:creator>Farhan Budiana Ch.</dc:creator>
  <cp:lastModifiedBy>Farhan Budiana Ch.</cp:lastModifiedBy>
  <cp:revision>4</cp:revision>
  <dcterms:created xsi:type="dcterms:W3CDTF">2022-05-23T00:59:11Z</dcterms:created>
  <dcterms:modified xsi:type="dcterms:W3CDTF">2022-05-24T09:29:39Z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